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12/20/2019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00002892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All Squared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E4B7E462-C1C4-43F7-8D3C-450BCF8FAD79}"/>
              </a:ext>
            </a:extLst>
          </p:cNvPr>
          <p:cNvPicPr>
            <a:picLocks noChangeAspect="1"/>
          </p:cNvPicPr>
          <p:nvPr/>
        </p:nvPicPr>
        <p:blipFill>
          <a:blip r:embed="rId5"/>
          <a:stretch>
            <a:fillRect/>
          </a:stretch>
        </p:blipFill>
        <p:spPr>
          <a:xfrm>
            <a:off x="180474" y="3573710"/>
            <a:ext cx="7024340" cy="41875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All Squared Up</a:t>
            </a:r>
          </a:p>
          <a:p>
            <a:pPr algn="ctr"/>
            <a:r>
              <a:rPr lang="en-US" b="1" dirty="0"/>
              <a:t>Written Stage Briefing</a:t>
            </a:r>
          </a:p>
          <a:p>
            <a:r>
              <a:rPr lang="en-US" dirty="0"/>
              <a:t>All Squared Up is a 32 round, 160 point, Comstock field course. There are fifteen USPSA targets and two Colt poppers. The best two hits on paper will score, and steel must fall to score. The start signal is audible.</a:t>
            </a:r>
          </a:p>
          <a:p>
            <a:endParaRPr lang="en-US" dirty="0"/>
          </a:p>
          <a:p>
            <a:r>
              <a:rPr lang="en-US" dirty="0"/>
              <a:t>Please check the activators prior to walkthrough and set them up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214</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2019-12-20T16:29:31Z</dcterms:modified>
  <cp:category>Shooting</cp:category>
</cp:coreProperties>
</file>

<file path=docProps/thumbnail.jpeg>
</file>